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8" r:id="rId1"/>
    <p:sldMasterId id="2147483797" r:id="rId2"/>
    <p:sldMasterId id="2147483816" r:id="rId3"/>
    <p:sldMasterId id="2147483683" r:id="rId4"/>
  </p:sldMasterIdLst>
  <p:notesMasterIdLst>
    <p:notesMasterId r:id="rId12"/>
  </p:notesMasterIdLst>
  <p:handoutMasterIdLst>
    <p:handoutMasterId r:id="rId13"/>
  </p:handoutMasterIdLst>
  <p:sldIdLst>
    <p:sldId id="283" r:id="rId5"/>
    <p:sldId id="306" r:id="rId6"/>
    <p:sldId id="307" r:id="rId7"/>
    <p:sldId id="308" r:id="rId8"/>
    <p:sldId id="309" r:id="rId9"/>
    <p:sldId id="310" r:id="rId10"/>
    <p:sldId id="311" r:id="rId11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页_图片版" id="{E8D0D622-F6C6-F44A-B365-B4A5FF6195C2}">
          <p14:sldIdLst>
            <p14:sldId id="283"/>
          </p14:sldIdLst>
        </p14:section>
        <p14:section name="目录页" id="{9D221634-295C-7843-AF5C-A0CB4F229241}">
          <p14:sldIdLst/>
        </p14:section>
        <p14:section name="章节页" id="{FD05EE94-C931-8C4B-83A2-004B32AA1207}">
          <p14:sldIdLst>
            <p14:sldId id="306"/>
            <p14:sldId id="307"/>
            <p14:sldId id="308"/>
            <p14:sldId id="309"/>
            <p14:sldId id="310"/>
            <p14:sldId id="311"/>
          </p14:sldIdLst>
        </p14:section>
        <p14:section name="结束页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>
        <p15:guide id="5" pos="3701" userDrawn="1">
          <p15:clr>
            <a:srgbClr val="A4A3A4"/>
          </p15:clr>
        </p15:guide>
        <p15:guide id="6" orient="horz" pos="2159" userDrawn="1">
          <p15:clr>
            <a:srgbClr val="A4A3A4"/>
          </p15:clr>
        </p15:guide>
        <p15:guide id="7" pos="35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E9002F"/>
    <a:srgbClr val="595757"/>
    <a:srgbClr val="221815"/>
    <a:srgbClr val="888888"/>
    <a:srgbClr val="898989"/>
    <a:srgbClr val="B5B5B5"/>
    <a:srgbClr val="DDDDDD"/>
    <a:srgbClr val="D0E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91"/>
  </p:normalViewPr>
  <p:slideViewPr>
    <p:cSldViewPr snapToGrid="0" snapToObjects="1">
      <p:cViewPr varScale="1">
        <p:scale>
          <a:sx n="122" d="100"/>
          <a:sy n="122" d="100"/>
        </p:scale>
        <p:origin x="90" y="102"/>
      </p:cViewPr>
      <p:guideLst>
        <p:guide pos="3701"/>
        <p:guide orient="horz" pos="2159"/>
        <p:guide pos="35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75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7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索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8733E-C4C9-8D4D-8DDA-CAB265AC0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智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AA4863-E1EF-3342-A8CB-ECD4FD06CE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5303EA-8491-464F-99A0-67F948701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412816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BC59C-CE55-E340-A3AE-F88AAF0D75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L 形 17">
            <a:extLst>
              <a:ext uri="{FF2B5EF4-FFF2-40B4-BE49-F238E27FC236}">
                <a16:creationId xmlns:a16="http://schemas.microsoft.com/office/drawing/2014/main" id="{3049C48A-4CAE-8940-8A29-89DE0543DF4C}"/>
              </a:ext>
            </a:extLst>
          </p:cNvPr>
          <p:cNvSpPr/>
          <p:nvPr userDrawn="1"/>
        </p:nvSpPr>
        <p:spPr>
          <a:xfrm rot="5400000">
            <a:off x="5369529" y="2370740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创新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908F03-BBCC-164B-BE54-2E836D6E7C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3BE9F9B-07D9-DD4C-9CEF-250804A41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A299E5-0026-5A42-88AA-B3A7F29D3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攀登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B7B2F8-0AF7-D04F-81DD-52FDB6B732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2D1BCC-0781-514D-8FE8-12F4AF64BC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57913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84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60DD1-8AC3-8F46-9D2D-BF81187F43FC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181AA-8E93-7743-ADEB-8A06A0DFC13A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图像" descr="图像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9238250" y="5980613"/>
            <a:ext cx="2175618" cy="4758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pos="3841" userDrawn="1">
          <p15:clr>
            <a:srgbClr val="F26B43"/>
          </p15:clr>
        </p15:guide>
        <p15:guide id="3" pos="565" userDrawn="1">
          <p15:clr>
            <a:srgbClr val="F26B43"/>
          </p15:clr>
        </p15:guide>
        <p15:guide id="4" orient="horz" pos="4007" userDrawn="1">
          <p15:clr>
            <a:srgbClr val="F26B43"/>
          </p15:clr>
        </p15:guide>
        <p15:guide id="5" orient="horz" pos="1235" userDrawn="1">
          <p15:clr>
            <a:srgbClr val="F26B43"/>
          </p15:clr>
        </p15:guide>
        <p15:guide id="6" orient="horz" pos="55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像" descr="图像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397766" y="6271070"/>
            <a:ext cx="1456262" cy="3185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baseline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图像" descr="图像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0397766" y="6271070"/>
            <a:ext cx="1456262" cy="3185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69" y="1467870"/>
            <a:ext cx="3984232" cy="2816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8FC7CCD-75EB-9C44-BC7D-29679334A8CA}"/>
              </a:ext>
            </a:extLst>
          </p:cNvPr>
          <p:cNvSpPr txBox="1">
            <a:spLocks/>
          </p:cNvSpPr>
          <p:nvPr userDrawn="1"/>
        </p:nvSpPr>
        <p:spPr>
          <a:xfrm>
            <a:off x="7979357" y="2794960"/>
            <a:ext cx="3225168" cy="2029962"/>
          </a:xfrm>
          <a:prstGeom prst="rect">
            <a:avLst/>
          </a:prstGeom>
        </p:spPr>
        <p:txBody>
          <a:bodyPr lIns="0" tIns="0" rIns="0" bIns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id="{12B8F806-ABD5-064C-8793-5E22C72554FD}"/>
              </a:ext>
            </a:extLst>
          </p:cNvPr>
          <p:cNvSpPr txBox="1">
            <a:spLocks/>
          </p:cNvSpPr>
          <p:nvPr userDrawn="1"/>
        </p:nvSpPr>
        <p:spPr>
          <a:xfrm>
            <a:off x="7987276" y="1631849"/>
            <a:ext cx="3477701" cy="4911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1"/>
              </a:lnSpc>
              <a:spcBef>
                <a:spcPts val="0"/>
              </a:spcBef>
            </a:pP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把数字世界带入每个人、每个家庭、</a:t>
            </a:r>
            <a:br>
              <a:rPr kumimoji="1" lang="en-US" altLang="zh-CN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</a:b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每个组织，构建万物互联的智能世界。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1235B6F-D691-2C40-93D4-EC5427ADDFB0}"/>
              </a:ext>
            </a:extLst>
          </p:cNvPr>
          <p:cNvSpPr txBox="1">
            <a:spLocks/>
          </p:cNvSpPr>
          <p:nvPr userDrawn="1"/>
        </p:nvSpPr>
        <p:spPr>
          <a:xfrm>
            <a:off x="7977672" y="2106124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  <p:pic>
        <p:nvPicPr>
          <p:cNvPr id="8" name="图像" descr="图像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7991508" y="5240516"/>
            <a:ext cx="1863691" cy="40761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3588" y="1351592"/>
            <a:ext cx="6559809" cy="69025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照片打印模糊颗粒感情况判定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样图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566F3-A3A5-4146-9236-C652EFF2FB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Security Level: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295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4968" y="167148"/>
            <a:ext cx="123141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原图（用于打印）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5F60072-1FBF-4B74-8BFD-0C5DE3B0A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38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87122" y="336034"/>
            <a:ext cx="143673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使用</a:t>
            </a:r>
            <a:r>
              <a:rPr kumimoji="1" lang="en-US" altLang="zh-CN" dirty="0">
                <a:solidFill>
                  <a:srgbClr val="000000"/>
                </a:solidFill>
                <a:cs typeface="+mn-ea"/>
                <a:sym typeface="+mn-lt"/>
              </a:rPr>
              <a:t>180g</a:t>
            </a:r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相片纸、最佳模式打印原图效果图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6735C5-CE12-4EDC-B3C2-ADBFB2C946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195" b="64786"/>
          <a:stretch/>
        </p:blipFill>
        <p:spPr>
          <a:xfrm>
            <a:off x="1623859" y="140677"/>
            <a:ext cx="9416045" cy="635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8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122" y="336034"/>
            <a:ext cx="143673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使用</a:t>
            </a:r>
            <a:r>
              <a:rPr kumimoji="1" lang="en-US" altLang="zh-CN" dirty="0">
                <a:solidFill>
                  <a:srgbClr val="000000"/>
                </a:solidFill>
                <a:cs typeface="+mn-ea"/>
                <a:sym typeface="+mn-lt"/>
              </a:rPr>
              <a:t>230g</a:t>
            </a:r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相片纸、最佳模式打印原图效果图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A1C3A7-D3CC-47F3-8304-59CE54AF9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551" b="63989"/>
          <a:stretch/>
        </p:blipFill>
        <p:spPr>
          <a:xfrm>
            <a:off x="1623859" y="336033"/>
            <a:ext cx="9393438" cy="64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82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122" y="336034"/>
            <a:ext cx="143673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使用</a:t>
            </a:r>
            <a:r>
              <a:rPr kumimoji="1" lang="en-US" altLang="zh-CN" dirty="0">
                <a:solidFill>
                  <a:srgbClr val="000000"/>
                </a:solidFill>
                <a:cs typeface="+mn-ea"/>
                <a:sym typeface="+mn-lt"/>
              </a:rPr>
              <a:t>260g</a:t>
            </a:r>
            <a:r>
              <a:rPr kumimoji="1" lang="zh-CN" altLang="en-US" dirty="0">
                <a:solidFill>
                  <a:srgbClr val="000000"/>
                </a:solidFill>
                <a:cs typeface="+mn-ea"/>
                <a:sym typeface="+mn-lt"/>
              </a:rPr>
              <a:t>相片纸、最佳模式打印原图效果图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68A48EE-F051-4D73-BE35-F34F81C78D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034" b="65014"/>
          <a:stretch/>
        </p:blipFill>
        <p:spPr>
          <a:xfrm>
            <a:off x="1782562" y="336034"/>
            <a:ext cx="9721684" cy="650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7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6979" y="203200"/>
            <a:ext cx="1354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使用喷墨纸、最佳模式打印原图效果图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365086-0FED-46D8-82F7-818FBE6CA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9381" y="-1420684"/>
            <a:ext cx="6857999" cy="969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90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5945" y="336034"/>
            <a:ext cx="11364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使用普通A4纸、最佳模式打印原图效果图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70CD1D-496F-4BFC-A6CA-AE704B28E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9381" y="-1420684"/>
            <a:ext cx="6857999" cy="969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58033"/>
      </p:ext>
    </p:extLst>
  </p:cSld>
  <p:clrMapOvr>
    <a:masterClrMapping/>
  </p:clrMapOvr>
</p:sld>
</file>

<file path=ppt/theme/theme1.xml><?xml version="1.0" encoding="utf-8"?>
<a:theme xmlns:a="http://schemas.openxmlformats.org/drawingml/2006/main" name="封面页_图片版 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tu5ymdyj">
      <a:majorFont>
        <a:latin typeface="微软雅黑" panose="020B0A04020102020204"/>
        <a:ea typeface="微软雅黑"/>
        <a:cs typeface=""/>
      </a:majorFont>
      <a:minorFont>
        <a:latin typeface="微软雅黑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ECD77E1A-98BB-4C1F-89DA-DDADC6329B16}" vid="{240BAE26-E529-4537-B632-0CEF40F91C01}"/>
    </a:ext>
  </a:extLst>
</a:theme>
</file>

<file path=ppt/theme/theme2.xml><?xml version="1.0" encoding="utf-8"?>
<a:theme xmlns:a="http://schemas.openxmlformats.org/drawingml/2006/main" name="目录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tu5ymdyj">
      <a:majorFont>
        <a:latin typeface="微软雅黑" panose="020B0A04020102020204"/>
        <a:ea typeface="微软雅黑"/>
        <a:cs typeface=""/>
      </a:majorFont>
      <a:minorFont>
        <a:latin typeface="微软雅黑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ECD77E1A-98BB-4C1F-89DA-DDADC6329B16}" vid="{DEADBA56-042E-45E0-B42B-E38A1F80FAD1}"/>
    </a:ext>
  </a:extLst>
</a:theme>
</file>

<file path=ppt/theme/theme3.xml><?xml version="1.0" encoding="utf-8"?>
<a:theme xmlns:a="http://schemas.openxmlformats.org/drawingml/2006/main" name="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tu5ymdyj">
      <a:majorFont>
        <a:latin typeface="微软雅黑" panose="020B0A04020102020204"/>
        <a:ea typeface="微软雅黑"/>
        <a:cs typeface=""/>
      </a:majorFont>
      <a:minorFont>
        <a:latin typeface="微软雅黑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ECD77E1A-98BB-4C1F-89DA-DDADC6329B16}" vid="{D5E87261-FBEE-48EA-9221-D343D8678DA8}"/>
    </a:ext>
  </a:extLst>
</a:theme>
</file>

<file path=ppt/theme/theme4.xml><?xml version="1.0" encoding="utf-8"?>
<a:theme xmlns:a="http://schemas.openxmlformats.org/drawingml/2006/main" name="结束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tu5ymdyj">
      <a:majorFont>
        <a:latin typeface="微软雅黑" panose="020B0A04020102020204"/>
        <a:ea typeface="微软雅黑"/>
        <a:cs typeface=""/>
      </a:majorFont>
      <a:minorFont>
        <a:latin typeface="微软雅黑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ECD77E1A-98BB-4C1F-89DA-DDADC6329B16}" vid="{ADF1EBA6-7E1F-49A3-8B3F-92FE4F74B3D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124</TotalTime>
  <Words>74</Words>
  <Application>Microsoft Office PowerPoint</Application>
  <PresentationFormat>自定义</PresentationFormat>
  <Paragraphs>9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微软雅黑</vt:lpstr>
      <vt:lpstr>微软雅黑</vt:lpstr>
      <vt:lpstr>Arial</vt:lpstr>
      <vt:lpstr>Calibri</vt:lpstr>
      <vt:lpstr>封面页_图片版 </vt:lpstr>
      <vt:lpstr>目录页</vt:lpstr>
      <vt:lpstr>章节页</vt:lpstr>
      <vt:lpstr>结束页</vt:lpstr>
      <vt:lpstr>照片打印模糊颗粒感情况判定-样图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照片打印模糊颗粒感情况判定-样图</dc:title>
  <dc:creator>Liukun(Baby)</dc:creator>
  <cp:lastModifiedBy>huangsiting (C)</cp:lastModifiedBy>
  <cp:revision>4</cp:revision>
  <dcterms:created xsi:type="dcterms:W3CDTF">2019-12-17T11:04:53Z</dcterms:created>
  <dcterms:modified xsi:type="dcterms:W3CDTF">2022-12-07T08:55:22Z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(3)7MVZfeOCWY7rc9FZB7zu4akSv8gokn2D7PlWjAQxyNWNAxnRKfK0qRphCOKgXs1OR4caj2gM
Qx7WrAswOrgDTvdVEGe3o2T0jDzCal9q1Sy0ZoUdLff4H67swpj9Ggfh7h5LVpdd5FaHKW+B
YdEeg4quCumHisM9Y/JEl7AOJk5BSjnG1Q14y8bZYMx+Bl7p28gzRX7hRKBwn8P5/G3ghGST
wYvXocJ3+d/waEO1Wn</vt:lpwstr>
  </property>
  <property fmtid="{D5CDD505-2E9C-101B-9397-08002B2CF9AE}" pid="3" name="_2015_ms_pID_7253431">
    <vt:lpwstr>2AtjOADo1Yyap2hRWyZI2AEAHxQ2OScCaZ1BejL4M1eHS2I/QV/0sc
20hpcGR7acahRa3SruGXpw8Juh+KBnVQ78wyFks0/qbaCkE/wS0UUaG3QT9vb6TzPhBBZLGK
xM+iXyzu3sjyf+UBzdMwgDQUIv+nPBzBUhTmfjU51enag5FWKLuekhrfqRS5zDyJe2ewcwWY
ewNIrkVlcZLO3AbYb6l9hx9xVg9w90pjMvDy</vt:lpwstr>
  </property>
  <property fmtid="{D5CDD505-2E9C-101B-9397-08002B2CF9AE}" pid="4" name="_2015_ms_pID_7253432">
    <vt:lpwstr>gH30K5yTdn6TIxrKODt0zDE=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1666343477</vt:lpwstr>
  </property>
</Properties>
</file>